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69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2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9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66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07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45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61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95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0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F0F41-9F1C-4744-8344-41319A345587}" type="datetimeFigureOut">
              <a:rPr lang="en-US" smtClean="0"/>
              <a:t>23/12/08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2C6B3-3640-46A0-86D6-C46640140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0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82494" y="2185873"/>
            <a:ext cx="2612571" cy="15762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Computer</a:t>
            </a:r>
          </a:p>
          <a:p>
            <a:pPr algn="ctr"/>
            <a:r>
              <a:rPr lang="en-US" dirty="0" smtClean="0"/>
              <a:t>(TEST PC)</a:t>
            </a:r>
          </a:p>
          <a:p>
            <a:pPr algn="ctr"/>
            <a:r>
              <a:rPr lang="en-US" sz="1050" i="1" smtClean="0"/>
              <a:t>DHCP </a:t>
            </a:r>
            <a:r>
              <a:rPr lang="en-US" sz="1050" i="1" smtClean="0"/>
              <a:t>Server</a:t>
            </a:r>
          </a:p>
          <a:p>
            <a:pPr algn="ctr"/>
            <a:r>
              <a:rPr lang="en-US" sz="1050" i="1" smtClean="0"/>
              <a:t>Program ON/OFF 10times</a:t>
            </a:r>
          </a:p>
          <a:p>
            <a:pPr algn="ctr"/>
            <a:r>
              <a:rPr lang="en-US" sz="1050" i="1" smtClean="0"/>
              <a:t>ON 10mins/ OFF 30s</a:t>
            </a:r>
            <a:endParaRPr lang="en-US" sz="1050" i="1" dirty="0"/>
          </a:p>
        </p:txBody>
      </p:sp>
      <p:sp>
        <p:nvSpPr>
          <p:cNvPr id="5" name="Flowchart: Process 4"/>
          <p:cNvSpPr/>
          <p:nvPr/>
        </p:nvSpPr>
        <p:spPr>
          <a:xfrm>
            <a:off x="5782494" y="4667816"/>
            <a:ext cx="2612571" cy="43542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SWITCH (24 Port)</a:t>
            </a:r>
            <a:endParaRPr lang="en-US" dirty="0"/>
          </a:p>
        </p:txBody>
      </p:sp>
      <p:cxnSp>
        <p:nvCxnSpPr>
          <p:cNvPr id="7" name="Straight Connector 6"/>
          <p:cNvCxnSpPr>
            <a:stCxn id="4" idx="2"/>
            <a:endCxn id="5" idx="0"/>
          </p:cNvCxnSpPr>
          <p:nvPr/>
        </p:nvCxnSpPr>
        <p:spPr>
          <a:xfrm>
            <a:off x="7088780" y="3762124"/>
            <a:ext cx="0" cy="90569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owchart: Process 7"/>
          <p:cNvSpPr/>
          <p:nvPr/>
        </p:nvSpPr>
        <p:spPr>
          <a:xfrm>
            <a:off x="2277292" y="6035061"/>
            <a:ext cx="1489166" cy="59218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DUT1- MAC</a:t>
            </a:r>
            <a:endParaRPr lang="en-US" sz="1600" dirty="0" smtClean="0"/>
          </a:p>
          <a:p>
            <a:pPr algn="ctr"/>
            <a:r>
              <a:rPr lang="en-US" sz="1600" smtClean="0"/>
              <a:t>(</a:t>
            </a:r>
            <a:r>
              <a:rPr lang="en-US" sz="1600"/>
              <a:t>B</a:t>
            </a:r>
            <a:r>
              <a:rPr lang="en-US" sz="1600" smtClean="0"/>
              <a:t>FX-UA300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14" name="Flowchart: Process 13"/>
          <p:cNvSpPr/>
          <p:nvPr/>
        </p:nvSpPr>
        <p:spPr>
          <a:xfrm>
            <a:off x="4310744" y="6035060"/>
            <a:ext cx="1489166" cy="59218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DUT2-MAC</a:t>
            </a:r>
            <a:endParaRPr lang="en-US" sz="1600" dirty="0" smtClean="0"/>
          </a:p>
          <a:p>
            <a:pPr algn="ctr"/>
            <a:r>
              <a:rPr lang="en-US" sz="1600" smtClean="0"/>
              <a:t>(BFX-UA300)</a:t>
            </a:r>
            <a:endParaRPr lang="en-US" sz="1600" dirty="0"/>
          </a:p>
        </p:txBody>
      </p:sp>
      <p:sp>
        <p:nvSpPr>
          <p:cNvPr id="15" name="Flowchart: Process 14"/>
          <p:cNvSpPr/>
          <p:nvPr/>
        </p:nvSpPr>
        <p:spPr>
          <a:xfrm>
            <a:off x="10411100" y="6004583"/>
            <a:ext cx="1489166" cy="59218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DUT …</a:t>
            </a:r>
          </a:p>
          <a:p>
            <a:pPr algn="ctr"/>
            <a:r>
              <a:rPr lang="en-US" sz="1600" smtClean="0"/>
              <a:t>(BFX-UA300)</a:t>
            </a:r>
            <a:endParaRPr lang="en-US" sz="1600" dirty="0"/>
          </a:p>
        </p:txBody>
      </p:sp>
      <p:sp>
        <p:nvSpPr>
          <p:cNvPr id="16" name="Flowchart: Process 15"/>
          <p:cNvSpPr/>
          <p:nvPr/>
        </p:nvSpPr>
        <p:spPr>
          <a:xfrm>
            <a:off x="6344196" y="6008937"/>
            <a:ext cx="1489166" cy="59218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DUT3-MAC</a:t>
            </a:r>
            <a:endParaRPr lang="en-US" sz="1600" dirty="0" smtClean="0"/>
          </a:p>
          <a:p>
            <a:pPr algn="ctr"/>
            <a:r>
              <a:rPr lang="en-US" sz="1600" smtClean="0"/>
              <a:t>(BFX-UA300)</a:t>
            </a:r>
            <a:endParaRPr lang="en-US" sz="1600" dirty="0"/>
          </a:p>
        </p:txBody>
      </p:sp>
      <p:sp>
        <p:nvSpPr>
          <p:cNvPr id="17" name="Flowchart: Process 16"/>
          <p:cNvSpPr/>
          <p:nvPr/>
        </p:nvSpPr>
        <p:spPr>
          <a:xfrm>
            <a:off x="8377648" y="6035060"/>
            <a:ext cx="1489166" cy="59218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/>
              <a:t>DUT4-MAC</a:t>
            </a:r>
            <a:endParaRPr lang="en-US" sz="1600" dirty="0" smtClean="0"/>
          </a:p>
          <a:p>
            <a:pPr algn="ctr"/>
            <a:r>
              <a:rPr lang="en-US" sz="1600" smtClean="0"/>
              <a:t>(BFX-UA300)</a:t>
            </a:r>
            <a:endParaRPr lang="en-US" sz="1600" dirty="0"/>
          </a:p>
        </p:txBody>
      </p:sp>
      <p:cxnSp>
        <p:nvCxnSpPr>
          <p:cNvPr id="18" name="Straight Connector 17"/>
          <p:cNvCxnSpPr>
            <a:stCxn id="5" idx="2"/>
            <a:endCxn id="16" idx="0"/>
          </p:cNvCxnSpPr>
          <p:nvPr/>
        </p:nvCxnSpPr>
        <p:spPr>
          <a:xfrm flipH="1">
            <a:off x="7088779" y="5103245"/>
            <a:ext cx="1" cy="90569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8" idx="0"/>
          </p:cNvCxnSpPr>
          <p:nvPr/>
        </p:nvCxnSpPr>
        <p:spPr>
          <a:xfrm rot="5400000" flipH="1" flipV="1">
            <a:off x="4291151" y="3982015"/>
            <a:ext cx="783771" cy="3322323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4" idx="0"/>
          </p:cNvCxnSpPr>
          <p:nvPr/>
        </p:nvCxnSpPr>
        <p:spPr>
          <a:xfrm rot="5400000" flipH="1" flipV="1">
            <a:off x="5531035" y="4949756"/>
            <a:ext cx="609597" cy="1561013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7" idx="0"/>
          </p:cNvCxnSpPr>
          <p:nvPr/>
        </p:nvCxnSpPr>
        <p:spPr>
          <a:xfrm rot="16200000" flipV="1">
            <a:off x="7936778" y="4849607"/>
            <a:ext cx="609596" cy="1761310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15" idx="0"/>
          </p:cNvCxnSpPr>
          <p:nvPr/>
        </p:nvCxnSpPr>
        <p:spPr>
          <a:xfrm rot="16200000" flipV="1">
            <a:off x="9067802" y="3916701"/>
            <a:ext cx="753294" cy="3422469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344196" y="5103245"/>
            <a:ext cx="0" cy="14804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616338" y="5111952"/>
            <a:ext cx="1" cy="32221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350036" y="5111952"/>
            <a:ext cx="1" cy="32221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739744" y="5111952"/>
            <a:ext cx="1" cy="1393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17758" y="1281990"/>
            <a:ext cx="52077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mtClean="0"/>
              <a:t>    </a:t>
            </a:r>
            <a:r>
              <a:rPr lang="en-US" smtClean="0"/>
              <a:t>- </a:t>
            </a:r>
            <a:r>
              <a:rPr lang="en-US" dirty="0" smtClean="0"/>
              <a:t>The Computer (Test PC) will run a program, This program creates a HDCP server activity, listens and assigns an IP address to the Device Under Test(DUT).</a:t>
            </a:r>
          </a:p>
          <a:p>
            <a:pPr algn="just"/>
            <a:r>
              <a:rPr lang="en-US" smtClean="0"/>
              <a:t>    </a:t>
            </a:r>
            <a:r>
              <a:rPr lang="en-US" smtClean="0"/>
              <a:t>- When </a:t>
            </a:r>
            <a:r>
              <a:rPr lang="en-US" dirty="0" smtClean="0"/>
              <a:t>the DUT operates normally, it requests an IP address from DHCP server, which obtains the MAC address information of the DUT and then assigns an IP address to it.</a:t>
            </a:r>
          </a:p>
          <a:p>
            <a:pPr algn="just"/>
            <a:r>
              <a:rPr lang="en-US"/>
              <a:t> </a:t>
            </a:r>
            <a:r>
              <a:rPr lang="en-US" smtClean="0"/>
              <a:t>   </a:t>
            </a:r>
            <a:r>
              <a:rPr lang="en-US" smtClean="0"/>
              <a:t>- After </a:t>
            </a:r>
            <a:r>
              <a:rPr lang="en-US" dirty="0" smtClean="0"/>
              <a:t>the IP assignment is complete, the program will periodically ping to product’s IP address very 5 seconds, if there are 3 consecutive ping failures, it will report FAIL…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225" y="4570784"/>
            <a:ext cx="2550252" cy="541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080" y="2337803"/>
            <a:ext cx="1843571" cy="127238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17" y="6215485"/>
            <a:ext cx="1619440" cy="3812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0036" y="3917629"/>
            <a:ext cx="627908" cy="6254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0381" y="5466992"/>
            <a:ext cx="527761" cy="52571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234" y="5465257"/>
            <a:ext cx="527761" cy="52571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5769" y="5465256"/>
            <a:ext cx="527761" cy="52571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0568" y="5475020"/>
            <a:ext cx="527761" cy="5257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25912" y="5495915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…</a:t>
            </a:r>
            <a:endParaRPr lang="en-US" b="1"/>
          </a:p>
        </p:txBody>
      </p:sp>
      <p:grpSp>
        <p:nvGrpSpPr>
          <p:cNvPr id="23" name="Group 22"/>
          <p:cNvGrpSpPr/>
          <p:nvPr/>
        </p:nvGrpSpPr>
        <p:grpSpPr>
          <a:xfrm>
            <a:off x="7350036" y="294922"/>
            <a:ext cx="4345575" cy="1679134"/>
            <a:chOff x="301479" y="3313490"/>
            <a:chExt cx="4863738" cy="1679134"/>
          </a:xfrm>
        </p:grpSpPr>
        <p:grpSp>
          <p:nvGrpSpPr>
            <p:cNvPr id="21" name="Group 20"/>
            <p:cNvGrpSpPr/>
            <p:nvPr/>
          </p:nvGrpSpPr>
          <p:grpSpPr>
            <a:xfrm>
              <a:off x="301479" y="3313490"/>
              <a:ext cx="4863738" cy="1679134"/>
              <a:chOff x="301479" y="3313490"/>
              <a:chExt cx="4863738" cy="1679134"/>
            </a:xfrm>
          </p:grpSpPr>
          <p:graphicFrame>
            <p:nvGraphicFramePr>
              <p:cNvPr id="45" name="Object 4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75684922"/>
                  </p:ext>
                </p:extLst>
              </p:nvPr>
            </p:nvGraphicFramePr>
            <p:xfrm>
              <a:off x="1819325" y="3368281"/>
              <a:ext cx="2625725" cy="6572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0" name="Packager Shell Object" showAsIcon="1" r:id="rId7" imgW="2625120" imgH="657360" progId="Package">
                      <p:embed/>
                    </p:oleObj>
                  </mc:Choice>
                  <mc:Fallback>
                    <p:oleObj name="Packager Shell Object" showAsIcon="1" r:id="rId7" imgW="2625120" imgH="657360" progId="Package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819325" y="3368281"/>
                            <a:ext cx="2625725" cy="65722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6" name="Object 4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69589454"/>
                  </p:ext>
                </p:extLst>
              </p:nvPr>
            </p:nvGraphicFramePr>
            <p:xfrm>
              <a:off x="1838375" y="4189018"/>
              <a:ext cx="2587625" cy="6572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1" name="Packager Shell Object" showAsIcon="1" r:id="rId9" imgW="2587680" imgH="657360" progId="Package">
                      <p:embed/>
                    </p:oleObj>
                  </mc:Choice>
                  <mc:Fallback>
                    <p:oleObj name="Packager Shell Object" showAsIcon="1" r:id="rId9" imgW="2587680" imgH="657360" progId="Package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1838375" y="4189018"/>
                            <a:ext cx="2587625" cy="65722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" name="Rounded Rectangle 11"/>
              <p:cNvSpPr/>
              <p:nvPr/>
            </p:nvSpPr>
            <p:spPr>
              <a:xfrm>
                <a:off x="301479" y="3313490"/>
                <a:ext cx="4863738" cy="1679134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81881" y="3577458"/>
                <a:ext cx="12453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>
                    <a:solidFill>
                      <a:srgbClr val="00B050"/>
                    </a:solidFill>
                  </a:rPr>
                  <a:t>OK Product</a:t>
                </a:r>
                <a:endParaRPr lang="en-US">
                  <a:solidFill>
                    <a:srgbClr val="00B050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76487" y="4386118"/>
                <a:ext cx="12863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smtClean="0">
                    <a:solidFill>
                      <a:srgbClr val="FF0000"/>
                    </a:solidFill>
                  </a:rPr>
                  <a:t>NG Product</a:t>
                </a:r>
                <a:endParaRPr lang="en-US" b="1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20" name="Straight Connector 19"/>
            <p:cNvCxnSpPr>
              <a:stCxn id="12" idx="1"/>
              <a:endCxn id="12" idx="3"/>
            </p:cNvCxnSpPr>
            <p:nvPr/>
          </p:nvCxnSpPr>
          <p:spPr>
            <a:xfrm>
              <a:off x="301479" y="4153057"/>
              <a:ext cx="48637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0" y="0"/>
            <a:ext cx="5683530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lowchart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diagram 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ON/OFF station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430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154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Package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韋文心</dc:creator>
  <cp:lastModifiedBy>鄧光龍</cp:lastModifiedBy>
  <cp:revision>17</cp:revision>
  <dcterms:created xsi:type="dcterms:W3CDTF">2023-12-08T07:48:46Z</dcterms:created>
  <dcterms:modified xsi:type="dcterms:W3CDTF">2023-12-08T09:02:52Z</dcterms:modified>
</cp:coreProperties>
</file>